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72313" cy="10223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97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76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873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7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4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3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76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468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3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7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45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3703-0F78-4FDC-B9D6-F59787846E31}" type="datetimeFigureOut">
              <a:rPr lang="pl-PL" smtClean="0"/>
              <a:t>2023-07-07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346C-48EF-4FFE-9A49-9E883051E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17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44AAC1-029A-7759-BB70-3F9B2BF0A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6403"/>
            <a:ext cx="9144000" cy="2293559"/>
          </a:xfrm>
        </p:spPr>
        <p:txBody>
          <a:bodyPr>
            <a:normAutofit/>
          </a:bodyPr>
          <a:lstStyle/>
          <a:p>
            <a:r>
              <a:rPr lang="pl-PL" sz="3200" dirty="0"/>
              <a:t>Realizacja Programu Priorytetowego Czyste Powietrze na terenie Gminy Poświętne – stan na dzień 30.06.2023 r.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62F04B-FBB5-DA1D-FD3A-E30889E57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Liczba złożonych wniosków – 148</a:t>
            </a:r>
          </a:p>
          <a:p>
            <a:r>
              <a:rPr lang="pl-PL" dirty="0"/>
              <a:t>Liczba zawartych umów – 120</a:t>
            </a:r>
          </a:p>
          <a:p>
            <a:r>
              <a:rPr lang="pl-PL" dirty="0"/>
              <a:t>Liczba zrealizowanych przedsięwzięć – 60</a:t>
            </a:r>
          </a:p>
          <a:p>
            <a:r>
              <a:rPr lang="pl-PL" dirty="0"/>
              <a:t>Kwota wypłaconych dotacji </a:t>
            </a:r>
            <a:r>
              <a:rPr lang="pl-PL"/>
              <a:t>– 1295774,83 </a:t>
            </a:r>
            <a:r>
              <a:rPr lang="pl-PL" dirty="0"/>
              <a:t>zł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AA8E38A-5908-21A7-F233-18319E428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58" y="344794"/>
            <a:ext cx="3171825" cy="155513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C52B5B05-4F17-5F03-83AB-5F184C9C0C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128" y="264426"/>
            <a:ext cx="1875874" cy="205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207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37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Realizacja Programu Priorytetowego Czyste Powietrze na terenie Gminy Poświętne – stan na dzień 30.06.2023 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Programu Priorytetowego Czyste Powietrze na terenie Gminy Poświętne – stan na dzień 31.03.2023 r.</dc:title>
  <dc:creator>Patrycja Kowalska</dc:creator>
  <cp:lastModifiedBy>Patrycja Kowalska</cp:lastModifiedBy>
  <cp:revision>2</cp:revision>
  <cp:lastPrinted>2023-07-07T11:31:36Z</cp:lastPrinted>
  <dcterms:created xsi:type="dcterms:W3CDTF">2023-04-24T10:23:37Z</dcterms:created>
  <dcterms:modified xsi:type="dcterms:W3CDTF">2023-07-07T11:31:40Z</dcterms:modified>
</cp:coreProperties>
</file>